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5"/>
    <p:restoredTop sz="94702"/>
  </p:normalViewPr>
  <p:slideViewPr>
    <p:cSldViewPr snapToGrid="0">
      <p:cViewPr varScale="1">
        <p:scale>
          <a:sx n="138" d="100"/>
          <a:sy n="138" d="100"/>
        </p:scale>
        <p:origin x="17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DDCF6-6033-BF80-1AC1-BA60953CFA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34ABD3-387C-19FE-DE1D-818DF246ED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5FC47-4CB6-B08D-A334-2308B7006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7283A-D288-527D-4481-40FA76516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FCAED-0661-8DD8-CDB0-1002E1AF1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423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CE77A-E524-A023-CFD1-CACCD2BE8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48D806-83FE-6B54-AFFE-3001198044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BBAB8-780B-43EF-0507-AA31B7BF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4B9D7-4561-BF81-8684-DC99978DB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35792-35D2-603A-5E59-53C9214E5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52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E123E2-0405-68FC-6E5E-1EAE335F12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6039EC-B4A2-16D8-6508-28DCFC5416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BEF35-82F4-1970-672C-798008524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C22E1-A33F-99F5-A7C7-B8B9769F4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5AEC1-EBA0-1778-3F29-DD0E4C4E9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73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38D4B-ABBC-C194-3783-43BCAF4CC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824F4-183B-2FFC-0AF4-CE7B3B913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C6B82-837D-D0B9-CB57-CE3F2834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4B050-A82F-04E3-9F6D-59F1EFA05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2F799-0086-9607-5A0D-22F60083C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32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10FCD-8D0D-0C77-F4DB-B5DBBEC33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699C1-F73C-FE72-C255-E2CF30ECB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E0058-B11E-763C-1EA2-F34BDA6C1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6D08F-19B3-1EBB-9F11-11D3E7DDD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753AF-5235-1098-C73E-945FC947F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817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7112A-EA78-B140-33D6-0FD3D44DB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1D4DA-47D4-AED5-967E-DB5FA5287C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4E9CAA-DC55-628D-FB09-F774630FEB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FA84F-2A01-555C-76E0-92283F863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A30DDB-FE00-4969-2620-A0E90B30A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D09318-4EEB-54DB-033D-35DBCC121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017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4EB47-33E5-1AAC-A036-99F32BFCC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947B4-E029-BBC7-5480-2750E7146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7AF77-0A6F-C1F9-AA87-D12B868EA0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52EAD4-4F46-4BB8-D64D-06B312693F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252A1C-69FC-1BC4-8B4A-94E3FC81C9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5C7073-BFB7-28FB-DDF7-BBE1888CA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10496E-BE35-6849-8988-88046D62B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D6DD99-EB2B-1167-1A08-D9712C3DA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409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BB9BF-B5E2-908D-B1CE-BDA8BB2C3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361251-5FBE-36F8-A5E4-5D922AC58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D87D65-139A-9AAD-6D22-62ACE2B80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052E4-B81D-124C-414A-E2814980C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578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9382F9-E682-FB7A-177F-1DCDBA065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CB32B0-475B-87B6-F291-6B5EE5E87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750C07-E63C-FEBA-9032-2B0C5E1D2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818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1B794-69DA-FF1E-17FE-F00BA17CE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5D846-9C08-467A-5F18-2643D9FBC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DB6A20-2001-7E9F-2C88-14F5C10BB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5F9BB5-1F87-A606-C114-3EA2716F2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1CC60-E80E-13FF-EC46-25DACDF20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B16525-60A5-072B-FAC2-AF47E159A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028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0F55-4A3C-733B-77F4-8E851957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D4BFD4-58F8-3FA2-E8E9-7990B5D2A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E4968-1749-CD64-C70B-2704989166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F77EE-603C-DCDA-AA95-08690A488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49367D-2B53-F618-DD6E-9D20FB1D7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4DB377-5054-66B8-4C03-9B2F2EFCE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075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B49594-7770-9DD7-2D0D-4D6A62681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482684-0B56-44AA-422A-12B809C8B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E7E6C-DB2F-DD0F-6F23-879D610F2C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08B81-6E19-354C-8A52-C909339156BB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354FD-EF8F-1CF2-D52C-96333DBB06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12AE9-1B00-1798-9AAF-721B28B89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541D06-547E-0343-AC57-8AC500C1B9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48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FD3D7C-6807-EC13-1B30-653EC2E77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87" t="26966" r="12536" b="25974"/>
          <a:stretch/>
        </p:blipFill>
        <p:spPr>
          <a:xfrm>
            <a:off x="92468" y="125858"/>
            <a:ext cx="5578867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884E55-B067-263D-29A7-2D2FCEE32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78522" y="3277456"/>
            <a:ext cx="6518643" cy="321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9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36D1F04-B396-D2A3-29E6-76B06E2AF380}"/>
              </a:ext>
            </a:extLst>
          </p:cNvPr>
          <p:cNvGrpSpPr/>
          <p:nvPr/>
        </p:nvGrpSpPr>
        <p:grpSpPr>
          <a:xfrm>
            <a:off x="2384697" y="1818055"/>
            <a:ext cx="6518643" cy="2717000"/>
            <a:chOff x="2384697" y="1818055"/>
            <a:chExt cx="6518643" cy="2717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6884E55-B067-263D-29A7-2D2FCEE32C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  <a14:imgEffect>
                        <a14:brightnessContrast bright="20000"/>
                      </a14:imgEffect>
                    </a14:imgLayer>
                  </a14:imgProps>
                </a:ext>
              </a:extLst>
            </a:blip>
            <a:srcRect b="21172"/>
            <a:stretch/>
          </p:blipFill>
          <p:spPr>
            <a:xfrm>
              <a:off x="2384697" y="2003460"/>
              <a:ext cx="6518643" cy="2531595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8E1C663-D1A0-E562-5D9F-D401CBC85CAF}"/>
                </a:ext>
              </a:extLst>
            </p:cNvPr>
            <p:cNvSpPr txBox="1"/>
            <p:nvPr/>
          </p:nvSpPr>
          <p:spPr>
            <a:xfrm>
              <a:off x="2523242" y="2698471"/>
              <a:ext cx="6383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Marion" panose="02020502060400020003" pitchFamily="18" charset="77"/>
                </a:rPr>
                <a:t>USB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51536AB-0A25-42ED-2FB9-0E52697878D7}"/>
                </a:ext>
              </a:extLst>
            </p:cNvPr>
            <p:cNvSpPr txBox="1"/>
            <p:nvPr/>
          </p:nvSpPr>
          <p:spPr>
            <a:xfrm>
              <a:off x="3512807" y="1818055"/>
              <a:ext cx="1122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latin typeface="Marion" panose="02020502060400020003" pitchFamily="18" charset="77"/>
                </a:rPr>
                <a:t>Picoprobe</a:t>
              </a:r>
              <a:endParaRPr lang="en-US" dirty="0">
                <a:latin typeface="Marion" panose="02020502060400020003" pitchFamily="18" charset="7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A0CC7BA-C66B-EF4F-AE72-7897BBA1AC67}"/>
                </a:ext>
              </a:extLst>
            </p:cNvPr>
            <p:cNvSpPr txBox="1"/>
            <p:nvPr/>
          </p:nvSpPr>
          <p:spPr>
            <a:xfrm>
              <a:off x="4934140" y="1818055"/>
              <a:ext cx="18646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Marion" panose="02020502060400020003" pitchFamily="18" charset="77"/>
                </a:rPr>
                <a:t>Raspberry Pi </a:t>
              </a:r>
              <a:r>
                <a:rPr lang="en-US" dirty="0" err="1">
                  <a:latin typeface="Marion" panose="02020502060400020003" pitchFamily="18" charset="77"/>
                </a:rPr>
                <a:t>pico</a:t>
              </a:r>
              <a:endParaRPr lang="en-US" dirty="0">
                <a:latin typeface="Marion" panose="02020502060400020003" pitchFamily="18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153C92D-83E0-FC13-B23F-FE83F5582CCF}"/>
                </a:ext>
              </a:extLst>
            </p:cNvPr>
            <p:cNvSpPr txBox="1"/>
            <p:nvPr/>
          </p:nvSpPr>
          <p:spPr>
            <a:xfrm>
              <a:off x="7257861" y="1818055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Marion" panose="02020502060400020003" pitchFamily="18" charset="77"/>
                </a:rPr>
                <a:t>MPU9250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0771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</Words>
  <Application>Microsoft Macintosh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Marion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2023-05-01T18:38:47Z</dcterms:created>
  <dcterms:modified xsi:type="dcterms:W3CDTF">2023-05-01T18:50:14Z</dcterms:modified>
</cp:coreProperties>
</file>

<file path=docProps/thumbnail.jpeg>
</file>